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3" r:id="rId5"/>
    <p:sldMasterId id="2147483665" r:id="rId6"/>
    <p:sldMasterId id="2147483667" r:id="rId7"/>
  </p:sldMasterIdLst>
  <p:notesMasterIdLst>
    <p:notesMasterId r:id="rId18"/>
  </p:notesMasterIdLst>
  <p:sldIdLst>
    <p:sldId id="267" r:id="rId8"/>
    <p:sldId id="300" r:id="rId9"/>
    <p:sldId id="294" r:id="rId10"/>
    <p:sldId id="292" r:id="rId11"/>
    <p:sldId id="295" r:id="rId12"/>
    <p:sldId id="301" r:id="rId13"/>
    <p:sldId id="293" r:id="rId14"/>
    <p:sldId id="291" r:id="rId15"/>
    <p:sldId id="296" r:id="rId16"/>
    <p:sldId id="289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6D50D90-9087-7E46-AD79-EA20647BEDD8}">
          <p14:sldIdLst>
            <p14:sldId id="267"/>
            <p14:sldId id="300"/>
            <p14:sldId id="294"/>
            <p14:sldId id="292"/>
            <p14:sldId id="295"/>
            <p14:sldId id="301"/>
            <p14:sldId id="293"/>
            <p14:sldId id="291"/>
            <p14:sldId id="296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pos="2448" userDrawn="1">
          <p15:clr>
            <a:srgbClr val="A4A3A4"/>
          </p15:clr>
        </p15:guide>
        <p15:guide id="4" pos="2016" userDrawn="1">
          <p15:clr>
            <a:srgbClr val="A4A3A4"/>
          </p15:clr>
        </p15:guide>
        <p15:guide id="5" pos="1584" userDrawn="1">
          <p15:clr>
            <a:srgbClr val="A4A3A4"/>
          </p15:clr>
        </p15:guide>
        <p15:guide id="6" pos="1134" userDrawn="1">
          <p15:clr>
            <a:srgbClr val="A4A3A4"/>
          </p15:clr>
        </p15:guide>
        <p15:guide id="7" pos="720" userDrawn="1">
          <p15:clr>
            <a:srgbClr val="A4A3A4"/>
          </p15:clr>
        </p15:guide>
        <p15:guide id="8" pos="288" userDrawn="1">
          <p15:clr>
            <a:srgbClr val="A4A3A4"/>
          </p15:clr>
        </p15:guide>
        <p15:guide id="9" pos="5472" userDrawn="1">
          <p15:clr>
            <a:srgbClr val="A4A3A4"/>
          </p15:clr>
        </p15:guide>
        <p15:guide id="10" pos="5040" userDrawn="1">
          <p15:clr>
            <a:srgbClr val="A4A3A4"/>
          </p15:clr>
        </p15:guide>
        <p15:guide id="11" pos="4608" userDrawn="1">
          <p15:clr>
            <a:srgbClr val="A4A3A4"/>
          </p15:clr>
        </p15:guide>
        <p15:guide id="12" pos="4176" userDrawn="1">
          <p15:clr>
            <a:srgbClr val="A4A3A4"/>
          </p15:clr>
        </p15:guide>
        <p15:guide id="13" pos="3744" userDrawn="1">
          <p15:clr>
            <a:srgbClr val="A4A3A4"/>
          </p15:clr>
        </p15:guide>
        <p15:guide id="14" pos="3312" userDrawn="1">
          <p15:clr>
            <a:srgbClr val="A4A3A4"/>
          </p15:clr>
        </p15:guide>
        <p15:guide id="15" orient="horz" pos="1674" userDrawn="1">
          <p15:clr>
            <a:srgbClr val="A4A3A4"/>
          </p15:clr>
        </p15:guide>
        <p15:guide id="16" orient="horz" pos="3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A87E"/>
    <a:srgbClr val="7FBC42"/>
    <a:srgbClr val="75BEC8"/>
    <a:srgbClr val="73C3D5"/>
    <a:srgbClr val="D1CBB1"/>
    <a:srgbClr val="FBDC3E"/>
    <a:srgbClr val="BFDDA0"/>
    <a:srgbClr val="4D4D4C"/>
    <a:srgbClr val="77B542"/>
    <a:srgbClr val="F3F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/>
    <p:restoredTop sz="76463" autoAdjust="0"/>
  </p:normalViewPr>
  <p:slideViewPr>
    <p:cSldViewPr snapToGrid="0" snapToObjects="1">
      <p:cViewPr varScale="1">
        <p:scale>
          <a:sx n="116" d="100"/>
          <a:sy n="116" d="100"/>
        </p:scale>
        <p:origin x="744" y="102"/>
      </p:cViewPr>
      <p:guideLst>
        <p:guide pos="2880"/>
        <p:guide pos="2448"/>
        <p:guide pos="2016"/>
        <p:guide pos="1584"/>
        <p:guide pos="1134"/>
        <p:guide pos="720"/>
        <p:guide pos="288"/>
        <p:guide pos="5472"/>
        <p:guide pos="5040"/>
        <p:guide pos="4608"/>
        <p:guide pos="4176"/>
        <p:guide pos="3744"/>
        <p:guide pos="3312"/>
        <p:guide orient="horz" pos="1674"/>
        <p:guide orient="horz" pos="31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a Haeflinger" userId="cfb6f4ee-6aad-4cd7-8492-80d96c1ae539" providerId="ADAL" clId="{D60EF04D-DF9E-4D47-BC03-87BADB94A3CF}"/>
    <pc:docChg chg="modSld">
      <pc:chgData name="Jenna Haeflinger" userId="cfb6f4ee-6aad-4cd7-8492-80d96c1ae539" providerId="ADAL" clId="{D60EF04D-DF9E-4D47-BC03-87BADB94A3CF}" dt="2021-07-12T17:29:27.787" v="67" actId="20577"/>
      <pc:docMkLst>
        <pc:docMk/>
      </pc:docMkLst>
      <pc:sldChg chg="modSp">
        <pc:chgData name="Jenna Haeflinger" userId="cfb6f4ee-6aad-4cd7-8492-80d96c1ae539" providerId="ADAL" clId="{D60EF04D-DF9E-4D47-BC03-87BADB94A3CF}" dt="2021-07-12T17:29:27.787" v="67" actId="20577"/>
        <pc:sldMkLst>
          <pc:docMk/>
          <pc:sldMk cId="1079719534" sldId="267"/>
        </pc:sldMkLst>
        <pc:spChg chg="mod">
          <ac:chgData name="Jenna Haeflinger" userId="cfb6f4ee-6aad-4cd7-8492-80d96c1ae539" providerId="ADAL" clId="{D60EF04D-DF9E-4D47-BC03-87BADB94A3CF}" dt="2021-07-12T17:29:27.787" v="67" actId="20577"/>
          <ac:spMkLst>
            <pc:docMk/>
            <pc:sldMk cId="1079719534" sldId="267"/>
            <ac:spMk id="2" creationId="{F5388AC9-957F-6A47-AD0F-25C78D078943}"/>
          </ac:spMkLst>
        </pc:spChg>
      </pc:sldChg>
    </pc:docChg>
  </pc:docChgLst>
  <pc:docChgLst>
    <pc:chgData name="Jenna Haeflinger" userId="cfb6f4ee-6aad-4cd7-8492-80d96c1ae539" providerId="ADAL" clId="{87961F78-BA20-4C04-9425-EB3377F71C1A}"/>
    <pc:docChg chg="custSel delSld modSld sldOrd modSection">
      <pc:chgData name="Jenna Haeflinger" userId="cfb6f4ee-6aad-4cd7-8492-80d96c1ae539" providerId="ADAL" clId="{87961F78-BA20-4C04-9425-EB3377F71C1A}" dt="2021-07-28T18:07:52.502" v="160" actId="20577"/>
      <pc:docMkLst>
        <pc:docMk/>
      </pc:docMkLst>
      <pc:sldChg chg="modNotesTx">
        <pc:chgData name="Jenna Haeflinger" userId="cfb6f4ee-6aad-4cd7-8492-80d96c1ae539" providerId="ADAL" clId="{87961F78-BA20-4C04-9425-EB3377F71C1A}" dt="2021-07-28T17:14:08.435" v="77" actId="20577"/>
        <pc:sldMkLst>
          <pc:docMk/>
          <pc:sldMk cId="1079719534" sldId="267"/>
        </pc:sldMkLst>
      </pc:sldChg>
      <pc:sldChg chg="ord modNotesTx">
        <pc:chgData name="Jenna Haeflinger" userId="cfb6f4ee-6aad-4cd7-8492-80d96c1ae539" providerId="ADAL" clId="{87961F78-BA20-4C04-9425-EB3377F71C1A}" dt="2021-07-28T17:15:02.752" v="132" actId="20577"/>
        <pc:sldMkLst>
          <pc:docMk/>
          <pc:sldMk cId="966011866" sldId="291"/>
        </pc:sldMkLst>
      </pc:sldChg>
      <pc:sldChg chg="modSp modNotesTx">
        <pc:chgData name="Jenna Haeflinger" userId="cfb6f4ee-6aad-4cd7-8492-80d96c1ae539" providerId="ADAL" clId="{87961F78-BA20-4C04-9425-EB3377F71C1A}" dt="2021-07-28T17:14:46.471" v="121" actId="20577"/>
        <pc:sldMkLst>
          <pc:docMk/>
          <pc:sldMk cId="2316896435" sldId="292"/>
        </pc:sldMkLst>
        <pc:spChg chg="mod">
          <ac:chgData name="Jenna Haeflinger" userId="cfb6f4ee-6aad-4cd7-8492-80d96c1ae539" providerId="ADAL" clId="{87961F78-BA20-4C04-9425-EB3377F71C1A}" dt="2021-07-16T20:41:36.664" v="1" actId="1076"/>
          <ac:spMkLst>
            <pc:docMk/>
            <pc:sldMk cId="2316896435" sldId="292"/>
            <ac:spMk id="5" creationId="{00000000-0000-0000-0000-000000000000}"/>
          </ac:spMkLst>
        </pc:spChg>
        <pc:picChg chg="mod">
          <ac:chgData name="Jenna Haeflinger" userId="cfb6f4ee-6aad-4cd7-8492-80d96c1ae539" providerId="ADAL" clId="{87961F78-BA20-4C04-9425-EB3377F71C1A}" dt="2021-07-16T20:43:34.701" v="12" actId="14100"/>
          <ac:picMkLst>
            <pc:docMk/>
            <pc:sldMk cId="2316896435" sldId="292"/>
            <ac:picMk id="2050" creationId="{00000000-0000-0000-0000-000000000000}"/>
          </ac:picMkLst>
        </pc:picChg>
      </pc:sldChg>
      <pc:sldChg chg="ord modNotesTx">
        <pc:chgData name="Jenna Haeflinger" userId="cfb6f4ee-6aad-4cd7-8492-80d96c1ae539" providerId="ADAL" clId="{87961F78-BA20-4C04-9425-EB3377F71C1A}" dt="2021-07-28T18:07:52.502" v="160" actId="20577"/>
        <pc:sldMkLst>
          <pc:docMk/>
          <pc:sldMk cId="2368830671" sldId="294"/>
        </pc:sldMkLst>
      </pc:sldChg>
      <pc:sldChg chg="del">
        <pc:chgData name="Jenna Haeflinger" userId="cfb6f4ee-6aad-4cd7-8492-80d96c1ae539" providerId="ADAL" clId="{87961F78-BA20-4C04-9425-EB3377F71C1A}" dt="2021-07-16T20:44:14.034" v="18" actId="2696"/>
        <pc:sldMkLst>
          <pc:docMk/>
          <pc:sldMk cId="169762532" sldId="298"/>
        </pc:sldMkLst>
      </pc:sldChg>
      <pc:sldChg chg="modNotesTx">
        <pc:chgData name="Jenna Haeflinger" userId="cfb6f4ee-6aad-4cd7-8492-80d96c1ae539" providerId="ADAL" clId="{87961F78-BA20-4C04-9425-EB3377F71C1A}" dt="2021-07-28T17:55:50.421" v="140" actId="20577"/>
        <pc:sldMkLst>
          <pc:docMk/>
          <pc:sldMk cId="1447662078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30EC-959F-C64C-8243-691C38E1D932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31F03-5F05-DD4B-A599-4113FB063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3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9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6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27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56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98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2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21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87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31F03-5F05-DD4B-A599-4113FB063B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9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7D8858-6AD5-FD4E-B657-9D9F61D31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189" y="3711178"/>
            <a:ext cx="4158796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spc="450" baseline="0">
                <a:solidFill>
                  <a:schemeClr val="bg1"/>
                </a:solidFill>
                <a:latin typeface="Muli ExtraLight" pitchFamily="2" charset="77"/>
              </a:defRPr>
            </a:lvl1pPr>
            <a:lvl2pPr>
              <a:defRPr sz="3300" spc="450" baseline="0">
                <a:solidFill>
                  <a:schemeClr val="bg1"/>
                </a:solidFill>
                <a:latin typeface="Muli ExtraLight" pitchFamily="2" charset="77"/>
              </a:defRPr>
            </a:lvl2pPr>
            <a:lvl3pPr>
              <a:defRPr sz="3300" spc="450" baseline="0">
                <a:solidFill>
                  <a:schemeClr val="bg1"/>
                </a:solidFill>
                <a:latin typeface="Muli ExtraLight" pitchFamily="2" charset="77"/>
              </a:defRPr>
            </a:lvl3pPr>
            <a:lvl4pPr>
              <a:defRPr sz="3300" spc="450" baseline="0">
                <a:solidFill>
                  <a:schemeClr val="bg1"/>
                </a:solidFill>
                <a:latin typeface="Muli ExtraLight" pitchFamily="2" charset="77"/>
              </a:defRPr>
            </a:lvl4pPr>
            <a:lvl5pPr>
              <a:defRPr sz="3300" spc="450" baseline="0">
                <a:solidFill>
                  <a:schemeClr val="bg1"/>
                </a:solidFill>
                <a:latin typeface="Muli ExtraLight" pitchFamily="2" charset="77"/>
              </a:defRPr>
            </a:lvl5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EA8F02-6BFF-A647-AFF9-9621CB82A1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89" y="4301728"/>
            <a:ext cx="2097087" cy="333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1"/>
                </a:solidFill>
                <a:latin typeface="Muli Light" pitchFamily="2" charset="77"/>
              </a:defRPr>
            </a:lvl1pPr>
            <a:lvl2pPr>
              <a:defRPr sz="1050" baseline="0">
                <a:solidFill>
                  <a:schemeClr val="bg1"/>
                </a:solidFill>
                <a:latin typeface="Muli Light" pitchFamily="2" charset="77"/>
              </a:defRPr>
            </a:lvl2pPr>
            <a:lvl3pPr>
              <a:defRPr sz="1050" baseline="0">
                <a:solidFill>
                  <a:schemeClr val="bg1"/>
                </a:solidFill>
                <a:latin typeface="Muli Light" pitchFamily="2" charset="77"/>
              </a:defRPr>
            </a:lvl3pPr>
            <a:lvl4pPr>
              <a:defRPr sz="1050" baseline="0">
                <a:solidFill>
                  <a:schemeClr val="bg1"/>
                </a:solidFill>
                <a:latin typeface="Muli Light" pitchFamily="2" charset="77"/>
              </a:defRPr>
            </a:lvl4pPr>
            <a:lvl5pPr>
              <a:defRPr sz="1050" baseline="0">
                <a:solidFill>
                  <a:schemeClr val="bg1"/>
                </a:solidFill>
                <a:latin typeface="Muli Light" pitchFamily="2" charset="77"/>
              </a:defRPr>
            </a:lvl5pPr>
          </a:lstStyle>
          <a:p>
            <a:pPr lvl="0"/>
            <a:r>
              <a:rPr lang="en-US" dirty="0"/>
              <a:t>9/6/19</a:t>
            </a:r>
          </a:p>
        </p:txBody>
      </p:sp>
    </p:spTree>
    <p:extLst>
      <p:ext uri="{BB962C8B-B14F-4D97-AF65-F5344CB8AC3E}">
        <p14:creationId xmlns:p14="http://schemas.microsoft.com/office/powerpoint/2010/main" val="377069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10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C885B1-1272-F747-98DC-4C115264F5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825" y="3708627"/>
            <a:ext cx="4745038" cy="798512"/>
          </a:xfrm>
        </p:spPr>
        <p:txBody>
          <a:bodyPr>
            <a:noAutofit/>
          </a:bodyPr>
          <a:lstStyle>
            <a:lvl1pPr marL="0" indent="0">
              <a:buNone/>
              <a:defRPr sz="2700" b="1" i="0" spc="450" baseline="0">
                <a:solidFill>
                  <a:srgbClr val="7FBC42"/>
                </a:solidFill>
                <a:latin typeface="Muli SemiBold" pitchFamily="2" charset="77"/>
              </a:defRPr>
            </a:lvl1pPr>
            <a:lvl2pPr>
              <a:defRPr sz="2700" b="1" i="0" spc="450" baseline="0">
                <a:solidFill>
                  <a:srgbClr val="7FBC42"/>
                </a:solidFill>
                <a:latin typeface="Muli" pitchFamily="2" charset="77"/>
              </a:defRPr>
            </a:lvl2pPr>
            <a:lvl3pPr>
              <a:defRPr sz="2700" b="1" i="0" spc="450" baseline="0">
                <a:solidFill>
                  <a:srgbClr val="7FBC42"/>
                </a:solidFill>
                <a:latin typeface="Muli" pitchFamily="2" charset="77"/>
              </a:defRPr>
            </a:lvl3pPr>
            <a:lvl4pPr>
              <a:defRPr sz="2700" b="1" i="0" spc="450" baseline="0">
                <a:solidFill>
                  <a:srgbClr val="7FBC42"/>
                </a:solidFill>
                <a:latin typeface="Muli" pitchFamily="2" charset="77"/>
              </a:defRPr>
            </a:lvl4pPr>
            <a:lvl5pPr>
              <a:defRPr sz="2700" b="1" i="0" spc="450" baseline="0">
                <a:solidFill>
                  <a:srgbClr val="7FBC42"/>
                </a:solidFill>
                <a:latin typeface="Muli" pitchFamily="2" charset="77"/>
              </a:defRPr>
            </a:lvl5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E1AB5D-173A-B44C-B4A9-68E92D7C0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6225" y="3868511"/>
            <a:ext cx="3359604" cy="478744"/>
          </a:xfrm>
        </p:spPr>
        <p:txBody>
          <a:bodyPr>
            <a:noAutofit/>
          </a:bodyPr>
          <a:lstStyle>
            <a:lvl1pPr marL="0" indent="0">
              <a:buNone/>
              <a:defRPr sz="1200" spc="230" baseline="0">
                <a:solidFill>
                  <a:srgbClr val="7FBC42"/>
                </a:solidFill>
                <a:latin typeface="Muli ExtraLight" pitchFamily="2" charset="77"/>
              </a:defRPr>
            </a:lvl1pPr>
            <a:lvl2pPr>
              <a:defRPr sz="1200" spc="230" baseline="0">
                <a:solidFill>
                  <a:srgbClr val="7FBC42"/>
                </a:solidFill>
                <a:latin typeface="Muli ExtraLight" pitchFamily="2" charset="77"/>
              </a:defRPr>
            </a:lvl2pPr>
            <a:lvl3pPr>
              <a:defRPr sz="1200" spc="230" baseline="0">
                <a:solidFill>
                  <a:srgbClr val="7FBC42"/>
                </a:solidFill>
                <a:latin typeface="Muli ExtraLight" pitchFamily="2" charset="77"/>
              </a:defRPr>
            </a:lvl3pPr>
            <a:lvl4pPr>
              <a:defRPr sz="1200" spc="230" baseline="0">
                <a:solidFill>
                  <a:srgbClr val="7FBC42"/>
                </a:solidFill>
                <a:latin typeface="Muli ExtraLight" pitchFamily="2" charset="77"/>
              </a:defRPr>
            </a:lvl4pPr>
            <a:lvl5pPr>
              <a:defRPr sz="1200" spc="230" baseline="0">
                <a:solidFill>
                  <a:srgbClr val="7FBC42"/>
                </a:solidFill>
                <a:latin typeface="Muli ExtraLight" pitchFamily="2" charset="77"/>
              </a:defRPr>
            </a:lvl5pPr>
          </a:lstStyle>
          <a:p>
            <a:pPr lvl="0"/>
            <a:r>
              <a:rPr lang="en-US" dirty="0"/>
              <a:t>AUGUST 12TH, 2019</a:t>
            </a:r>
          </a:p>
        </p:txBody>
      </p:sp>
    </p:spTree>
    <p:extLst>
      <p:ext uri="{BB962C8B-B14F-4D97-AF65-F5344CB8AC3E}">
        <p14:creationId xmlns:p14="http://schemas.microsoft.com/office/powerpoint/2010/main" val="307213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1590D1-20CA-F74F-883A-7F105FFE6D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98" y="66108"/>
            <a:ext cx="6139459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aseline="0">
                <a:solidFill>
                  <a:srgbClr val="BFDDA0"/>
                </a:solidFill>
                <a:latin typeface="Muli Black" pitchFamily="2" charset="77"/>
              </a:defRPr>
            </a:lvl1pPr>
            <a:lvl2pPr>
              <a:defRPr sz="2700" baseline="0">
                <a:solidFill>
                  <a:srgbClr val="BFDDA0"/>
                </a:solidFill>
                <a:latin typeface="Muli Black" pitchFamily="2" charset="77"/>
              </a:defRPr>
            </a:lvl2pPr>
            <a:lvl3pPr>
              <a:defRPr sz="2700" baseline="0">
                <a:solidFill>
                  <a:srgbClr val="BFDDA0"/>
                </a:solidFill>
                <a:latin typeface="Muli Black" pitchFamily="2" charset="77"/>
              </a:defRPr>
            </a:lvl3pPr>
            <a:lvl4pPr>
              <a:defRPr sz="2700" baseline="0">
                <a:solidFill>
                  <a:srgbClr val="BFDDA0"/>
                </a:solidFill>
                <a:latin typeface="Muli Black" pitchFamily="2" charset="77"/>
              </a:defRPr>
            </a:lvl4pPr>
            <a:lvl5pPr>
              <a:defRPr sz="2700" baseline="0">
                <a:solidFill>
                  <a:srgbClr val="BFDDA0"/>
                </a:solidFill>
                <a:latin typeface="Muli Black" pitchFamily="2" charset="77"/>
              </a:defRPr>
            </a:lvl5pPr>
          </a:lstStyle>
          <a:p>
            <a:pPr lvl="0"/>
            <a:r>
              <a:rPr lang="en-US" dirty="0"/>
              <a:t>Header Example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9876285C-B1C4-0D44-BB29-60C23BE024E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240338" y="944563"/>
            <a:ext cx="3576637" cy="313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9823900-90AD-5648-BD18-2DD076D4B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888" y="1038225"/>
            <a:ext cx="4202112" cy="391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cap="all" spc="380" baseline="0">
                <a:solidFill>
                  <a:srgbClr val="B2A87E"/>
                </a:solidFill>
                <a:latin typeface="Muli ExtraLight" pitchFamily="2" charset="77"/>
              </a:defRPr>
            </a:lvl1pPr>
            <a:lvl2pPr>
              <a:defRPr sz="1500" cap="all" spc="380" baseline="0">
                <a:solidFill>
                  <a:srgbClr val="B2A87E"/>
                </a:solidFill>
                <a:latin typeface="Muli ExtraLight" pitchFamily="2" charset="77"/>
              </a:defRPr>
            </a:lvl2pPr>
            <a:lvl3pPr>
              <a:defRPr sz="1500" cap="all" spc="380" baseline="0">
                <a:solidFill>
                  <a:srgbClr val="B2A87E"/>
                </a:solidFill>
                <a:latin typeface="Muli ExtraLight" pitchFamily="2" charset="77"/>
              </a:defRPr>
            </a:lvl3pPr>
            <a:lvl4pPr>
              <a:defRPr sz="1500" cap="all" spc="380" baseline="0">
                <a:solidFill>
                  <a:srgbClr val="B2A87E"/>
                </a:solidFill>
                <a:latin typeface="Muli ExtraLight" pitchFamily="2" charset="77"/>
              </a:defRPr>
            </a:lvl4pPr>
            <a:lvl5pPr>
              <a:defRPr sz="1500" cap="all" spc="380" baseline="0">
                <a:solidFill>
                  <a:srgbClr val="B2A87E"/>
                </a:solidFill>
                <a:latin typeface="Muli ExtraLight" pitchFamily="2" charset="77"/>
              </a:defRPr>
            </a:lvl5pPr>
          </a:lstStyle>
          <a:p>
            <a:pPr lvl="0"/>
            <a:r>
              <a:rPr lang="en-US" dirty="0"/>
              <a:t>Subhead example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C6018C6-C041-1B46-BED0-D41088D85D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888" y="1429657"/>
            <a:ext cx="4093255" cy="3069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latin typeface="Muli" pitchFamily="2" charset="77"/>
              </a:defRPr>
            </a:lvl1pPr>
            <a:lvl2pPr>
              <a:defRPr sz="1200" baseline="0">
                <a:latin typeface="Muli" pitchFamily="2" charset="77"/>
              </a:defRPr>
            </a:lvl2pPr>
            <a:lvl3pPr>
              <a:defRPr sz="1200" baseline="0">
                <a:latin typeface="Muli" pitchFamily="2" charset="77"/>
              </a:defRPr>
            </a:lvl3pPr>
            <a:lvl4pPr>
              <a:defRPr sz="1200" baseline="0">
                <a:latin typeface="Muli" pitchFamily="2" charset="77"/>
              </a:defRPr>
            </a:lvl4pPr>
            <a:lvl5pPr marL="1828800" indent="0">
              <a:buNone/>
              <a:defRPr sz="1200" baseline="0">
                <a:latin typeface="Muli" pitchFamily="2" charset="77"/>
              </a:defRPr>
            </a:lvl5pPr>
          </a:lstStyle>
          <a:p>
            <a:pPr lvl="0"/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Lorem ipsum dolor sit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amet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,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consectetuer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adipiscing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elit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. Maecenas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porttitor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congue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massa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.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Fusce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posuere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, magna sed pulvinar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ultricies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,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purus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lectus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malesuada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libero, sit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amet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commodo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magna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eros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quis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20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urna</a:t>
            </a:r>
            <a:r>
              <a:rPr lang="en-US" sz="120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. 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Nunc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viverra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imperdiet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enim</a:t>
            </a:r>
            <a:endParaRPr lang="en-US" sz="1050" dirty="0">
              <a:solidFill>
                <a:srgbClr val="4D4D4C"/>
              </a:solidFill>
              <a:latin typeface="Muli" pitchFamily="2" charset="77"/>
              <a:ea typeface="Merriweather Sans Light" charset="0"/>
              <a:cs typeface="Merriweather Sans Light" charset="0"/>
            </a:endParaRPr>
          </a:p>
          <a:p>
            <a:pPr lvl="0"/>
            <a:endParaRPr lang="en-US" sz="1050" dirty="0">
              <a:solidFill>
                <a:srgbClr val="4D4D4C"/>
              </a:solidFill>
              <a:latin typeface="Muli" pitchFamily="2" charset="77"/>
              <a:ea typeface="Merriweather Sans Light" charset="0"/>
              <a:cs typeface="Merriweather Sans Light" charset="0"/>
            </a:endParaRPr>
          </a:p>
          <a:p>
            <a:pPr lvl="1">
              <a:lnSpc>
                <a:spcPct val="150000"/>
              </a:lnSpc>
              <a:spcAft>
                <a:spcPts val="94"/>
              </a:spcAft>
            </a:pP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Fusce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est.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Vivamus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a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tellus</a:t>
            </a:r>
            <a:endParaRPr lang="en-US" sz="1050" dirty="0">
              <a:solidFill>
                <a:srgbClr val="4D4D4C"/>
              </a:solidFill>
              <a:latin typeface="Muli" pitchFamily="2" charset="77"/>
              <a:ea typeface="Merriweather Sans Light" charset="0"/>
              <a:cs typeface="Merriweather Sans Light" charset="0"/>
            </a:endParaRPr>
          </a:p>
          <a:p>
            <a:pPr lvl="1">
              <a:lnSpc>
                <a:spcPct val="150000"/>
              </a:lnSpc>
              <a:spcAft>
                <a:spcPts val="94"/>
              </a:spcAft>
            </a:pP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Lorem ipsum dolor sit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amet</a:t>
            </a:r>
            <a:endParaRPr lang="en-US" sz="1050" dirty="0">
              <a:solidFill>
                <a:srgbClr val="4D4D4C"/>
              </a:solidFill>
              <a:latin typeface="Muli" pitchFamily="2" charset="77"/>
              <a:ea typeface="Merriweather Sans Light" charset="0"/>
              <a:cs typeface="Merriweather Sans Light" charset="0"/>
            </a:endParaRPr>
          </a:p>
          <a:p>
            <a:pPr lvl="1">
              <a:lnSpc>
                <a:spcPct val="150000"/>
              </a:lnSpc>
              <a:spcAft>
                <a:spcPts val="94"/>
              </a:spcAft>
            </a:pP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consectetuer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adipiscing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elit</a:t>
            </a:r>
            <a:endParaRPr lang="en-US" sz="1050" dirty="0">
              <a:solidFill>
                <a:srgbClr val="4D4D4C"/>
              </a:solidFill>
              <a:latin typeface="Muli" pitchFamily="2" charset="77"/>
              <a:ea typeface="Merriweather Sans Light" charset="0"/>
              <a:cs typeface="Merriweather Sans Light" charset="0"/>
            </a:endParaRPr>
          </a:p>
          <a:p>
            <a:pPr lvl="1">
              <a:lnSpc>
                <a:spcPct val="150000"/>
              </a:lnSpc>
              <a:spcAft>
                <a:spcPts val="94"/>
              </a:spcAft>
            </a:pP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Maecenas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porttitor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congue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massa</a:t>
            </a:r>
            <a:endParaRPr lang="en-US" sz="1050" dirty="0">
              <a:solidFill>
                <a:srgbClr val="4D4D4C"/>
              </a:solidFill>
              <a:latin typeface="Muli" pitchFamily="2" charset="77"/>
              <a:ea typeface="Merriweather Sans Light" charset="0"/>
              <a:cs typeface="Merriweather Sans Light" charset="0"/>
            </a:endParaRPr>
          </a:p>
          <a:p>
            <a:pPr lvl="1">
              <a:lnSpc>
                <a:spcPct val="150000"/>
              </a:lnSpc>
              <a:spcAft>
                <a:spcPts val="94"/>
              </a:spcAft>
            </a:pP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Fusce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050" dirty="0" err="1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posuere</a:t>
            </a:r>
            <a:r>
              <a:rPr lang="en-US" sz="1050" dirty="0">
                <a:solidFill>
                  <a:srgbClr val="4D4D4C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magna sed</a:t>
            </a:r>
          </a:p>
          <a:p>
            <a:pPr lvl="4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D66F7E1-27DF-A349-9B2A-6BE176E24E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969" y="4768857"/>
            <a:ext cx="806450" cy="252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7FBC42"/>
                </a:solidFill>
                <a:latin typeface="Muli Black" pitchFamily="2" charset="77"/>
              </a:defRPr>
            </a:lvl1pPr>
            <a:lvl2pPr>
              <a:defRPr sz="1050" baseline="0">
                <a:solidFill>
                  <a:srgbClr val="7FBC42"/>
                </a:solidFill>
                <a:latin typeface="Muli Black" pitchFamily="2" charset="77"/>
              </a:defRPr>
            </a:lvl2pPr>
            <a:lvl3pPr>
              <a:defRPr sz="1050" baseline="0">
                <a:solidFill>
                  <a:srgbClr val="7FBC42"/>
                </a:solidFill>
                <a:latin typeface="Muli Black" pitchFamily="2" charset="77"/>
              </a:defRPr>
            </a:lvl3pPr>
            <a:lvl4pPr>
              <a:defRPr sz="1050" baseline="0">
                <a:solidFill>
                  <a:srgbClr val="7FBC42"/>
                </a:solidFill>
                <a:latin typeface="Muli Black" pitchFamily="2" charset="77"/>
              </a:defRPr>
            </a:lvl4pPr>
            <a:lvl5pPr>
              <a:defRPr sz="1050" baseline="0">
                <a:solidFill>
                  <a:srgbClr val="7FBC42"/>
                </a:solidFill>
                <a:latin typeface="Muli Black" pitchFamily="2" charset="77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9269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943A58-D499-3B42-BCFB-79CBB6BC93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435" y="116114"/>
            <a:ext cx="4071937" cy="50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spc="230" baseline="0">
                <a:solidFill>
                  <a:srgbClr val="7FBC42"/>
                </a:solidFill>
                <a:latin typeface="Muli ExtraLight" pitchFamily="2" charset="77"/>
              </a:defRPr>
            </a:lvl1pPr>
            <a:lvl2pPr>
              <a:defRPr sz="2400" cap="all" spc="230" baseline="0">
                <a:solidFill>
                  <a:srgbClr val="7FBC42"/>
                </a:solidFill>
                <a:latin typeface="Muli ExtraLight" pitchFamily="2" charset="77"/>
              </a:defRPr>
            </a:lvl2pPr>
            <a:lvl3pPr>
              <a:defRPr sz="2400" cap="all" spc="230" baseline="0">
                <a:solidFill>
                  <a:srgbClr val="7FBC42"/>
                </a:solidFill>
                <a:latin typeface="Muli ExtraLight" pitchFamily="2" charset="77"/>
              </a:defRPr>
            </a:lvl3pPr>
            <a:lvl4pPr>
              <a:defRPr sz="2400" cap="all" spc="230" baseline="0">
                <a:solidFill>
                  <a:srgbClr val="7FBC42"/>
                </a:solidFill>
                <a:latin typeface="Muli ExtraLight" pitchFamily="2" charset="77"/>
              </a:defRPr>
            </a:lvl4pPr>
            <a:lvl5pPr>
              <a:defRPr sz="2400" cap="all" spc="230" baseline="0">
                <a:solidFill>
                  <a:srgbClr val="7FBC42"/>
                </a:solidFill>
                <a:latin typeface="Muli ExtraLight" pitchFamily="2" charset="77"/>
              </a:defRPr>
            </a:lvl5pPr>
          </a:lstStyle>
          <a:p>
            <a:pPr lvl="0"/>
            <a:r>
              <a:rPr lang="en-US" dirty="0"/>
              <a:t>Header example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7B98E8-DE8F-9541-89AD-F0ED4E672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435" y="1154567"/>
            <a:ext cx="4390344" cy="227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 cap="all" spc="380" baseline="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500" b="1" i="0" cap="all" spc="380" baseline="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500" b="1" i="0" cap="all" spc="380" baseline="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500" b="1" i="0" cap="all" spc="380" baseline="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500" b="1" i="0" cap="all" spc="380" baseline="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r>
              <a:rPr lang="en-US" dirty="0"/>
              <a:t>SUBHEAD EXAMPLE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ECC507-8F3E-5A43-9F28-B0EB41D23E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436" y="1485786"/>
            <a:ext cx="5305878" cy="2032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aseline="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350" baseline="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350" baseline="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350" baseline="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350" baseline="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Lorem ipsum dolor sit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amet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,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consectetuer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adipiscing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elit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. Maecenas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porttitor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congue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massa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.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Fusce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posuere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, magna sed pulvinar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ultricies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,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purus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lectus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malesuada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libero, sit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amet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commodo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magna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eros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quis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urna</a:t>
            </a:r>
            <a:r>
              <a:rPr lang="en-US" sz="1350" dirty="0">
                <a:solidFill>
                  <a:schemeClr val="bg1"/>
                </a:solidFill>
                <a:latin typeface="Muli" pitchFamily="2" charset="77"/>
                <a:ea typeface="Merriweather Sans Light" charset="0"/>
                <a:cs typeface="Merriweather Sans Light" charset="0"/>
              </a:rPr>
              <a:t>. </a:t>
            </a:r>
            <a:r>
              <a:rPr lang="en-US" dirty="0"/>
              <a:t>Second level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52388914-155F-5B48-9F3C-90D162D444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969" y="4768857"/>
            <a:ext cx="806450" cy="252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D1CBB1"/>
                </a:solidFill>
                <a:latin typeface="Muli Black" pitchFamily="2" charset="77"/>
              </a:defRPr>
            </a:lvl1pPr>
            <a:lvl2pPr>
              <a:defRPr sz="1050" baseline="0">
                <a:solidFill>
                  <a:srgbClr val="7FBC42"/>
                </a:solidFill>
                <a:latin typeface="Muli Black" pitchFamily="2" charset="77"/>
              </a:defRPr>
            </a:lvl2pPr>
            <a:lvl3pPr>
              <a:defRPr sz="1050" baseline="0">
                <a:solidFill>
                  <a:srgbClr val="7FBC42"/>
                </a:solidFill>
                <a:latin typeface="Muli Black" pitchFamily="2" charset="77"/>
              </a:defRPr>
            </a:lvl3pPr>
            <a:lvl4pPr>
              <a:defRPr sz="1050" baseline="0">
                <a:solidFill>
                  <a:srgbClr val="7FBC42"/>
                </a:solidFill>
                <a:latin typeface="Muli Black" pitchFamily="2" charset="77"/>
              </a:defRPr>
            </a:lvl4pPr>
            <a:lvl5pPr>
              <a:defRPr sz="1050" baseline="0">
                <a:solidFill>
                  <a:srgbClr val="7FBC42"/>
                </a:solidFill>
                <a:latin typeface="Muli Black" pitchFamily="2" charset="77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649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38A47E-EC3E-084E-8403-6DB621526B80}"/>
              </a:ext>
            </a:extLst>
          </p:cNvPr>
          <p:cNvSpPr/>
          <p:nvPr userDrawn="1"/>
        </p:nvSpPr>
        <p:spPr>
          <a:xfrm>
            <a:off x="1" y="0"/>
            <a:ext cx="9143999" cy="5143501"/>
          </a:xfrm>
          <a:prstGeom prst="rect">
            <a:avLst/>
          </a:prstGeom>
          <a:solidFill>
            <a:srgbClr val="7F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3B6D41-C636-1042-9B19-DD052DBF8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1" y="1814964"/>
            <a:ext cx="2069022" cy="842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A296C-2342-5B4A-B295-EEA298647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3528"/>
          <a:stretch/>
        </p:blipFill>
        <p:spPr>
          <a:xfrm>
            <a:off x="3886201" y="202518"/>
            <a:ext cx="4800599" cy="49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11E3CF-F19D-5E4D-80FE-66EE2C92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852C4-6E05-B641-9CAF-4F1457B71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B023B-945F-BD41-BC5B-0B0DC2CC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84F9-1712-9842-9401-6100D9F91042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E0BCA-89A3-A948-9F12-26F9E038A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5F90D-2778-7F42-BF24-8B2DE2D6E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C1DA2-575C-4E45-B78D-DE9B8811E6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529181-43BA-F141-A393-ACBAA1164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612" r="15344" b="90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D5289-E7DA-A649-93BD-B9980BE081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1" y="696813"/>
            <a:ext cx="2057399" cy="8377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E1B6A2-458A-A743-B1D7-8FD5B66BA996}"/>
              </a:ext>
            </a:extLst>
          </p:cNvPr>
          <p:cNvSpPr/>
          <p:nvPr userDrawn="1"/>
        </p:nvSpPr>
        <p:spPr>
          <a:xfrm>
            <a:off x="0" y="3570633"/>
            <a:ext cx="9144000" cy="700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376238">
              <a:tabLst>
                <a:tab pos="8609410" algn="r"/>
              </a:tabLst>
            </a:pPr>
            <a:r>
              <a:rPr lang="en-US" sz="2700" spc="450" dirty="0">
                <a:solidFill>
                  <a:srgbClr val="7FBC42"/>
                </a:solidFill>
                <a:latin typeface="Muli ExtraLight" pitchFamily="2" charset="77"/>
              </a:rPr>
              <a:t>	</a:t>
            </a:r>
            <a:endParaRPr lang="en-US" sz="2700" spc="225" dirty="0">
              <a:solidFill>
                <a:srgbClr val="7FBC42"/>
              </a:solidFill>
              <a:latin typeface="Muli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594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7AAD97-C8E8-B54D-B5D3-2A3FE5FD6CBC}"/>
              </a:ext>
            </a:extLst>
          </p:cNvPr>
          <p:cNvSpPr/>
          <p:nvPr userDrawn="1"/>
        </p:nvSpPr>
        <p:spPr>
          <a:xfrm>
            <a:off x="0" y="2"/>
            <a:ext cx="9144000" cy="603801"/>
          </a:xfrm>
          <a:prstGeom prst="rect">
            <a:avLst/>
          </a:prstGeom>
          <a:solidFill>
            <a:srgbClr val="7F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4C6B13-8940-9C40-9948-1C660751B6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4743830"/>
            <a:ext cx="685799" cy="22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8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1F397E-0C17-5540-97AE-E10C76B5E57C}"/>
              </a:ext>
            </a:extLst>
          </p:cNvPr>
          <p:cNvSpPr/>
          <p:nvPr userDrawn="1"/>
        </p:nvSpPr>
        <p:spPr>
          <a:xfrm>
            <a:off x="0" y="581352"/>
            <a:ext cx="5943601" cy="4562148"/>
          </a:xfrm>
          <a:prstGeom prst="rect">
            <a:avLst/>
          </a:prstGeom>
          <a:solidFill>
            <a:srgbClr val="B2A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2D1B87-5A9E-7A40-8725-006374E8C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295" b="11302"/>
          <a:stretch/>
        </p:blipFill>
        <p:spPr>
          <a:xfrm>
            <a:off x="5943600" y="581352"/>
            <a:ext cx="3200400" cy="4562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6A499-70D8-1A48-AA14-03471E8CAF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1000" y="4743830"/>
            <a:ext cx="685799" cy="22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0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88AC9-957F-6A47-AD0F-25C78D078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2546" y="3880858"/>
            <a:ext cx="7166612" cy="999287"/>
          </a:xfrm>
        </p:spPr>
        <p:txBody>
          <a:bodyPr/>
          <a:lstStyle/>
          <a:p>
            <a:r>
              <a:rPr lang="en-US" sz="2000" dirty="0" smtClean="0"/>
              <a:t>Transitioning to Preschool</a:t>
            </a:r>
            <a:endParaRPr lang="es-MX" sz="2000" dirty="0"/>
          </a:p>
          <a:p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D7670-6BA0-0548-8999-D75B2C7BCA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74267" y="4831401"/>
            <a:ext cx="2097087" cy="333375"/>
          </a:xfrm>
        </p:spPr>
        <p:txBody>
          <a:bodyPr/>
          <a:lstStyle/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79719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AD701E-EB83-4973-BF79-36F8544F5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965" y="3708627"/>
            <a:ext cx="5029200" cy="798512"/>
          </a:xfrm>
        </p:spPr>
        <p:txBody>
          <a:bodyPr/>
          <a:lstStyle/>
          <a:p>
            <a:r>
              <a:rPr lang="en-US" sz="2400" dirty="0" smtClean="0"/>
              <a:t>Thank you!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7612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4E584-5104-478A-B878-295CF891D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627" y="154638"/>
            <a:ext cx="8339831" cy="457200"/>
          </a:xfrm>
        </p:spPr>
        <p:txBody>
          <a:bodyPr/>
          <a:lstStyle/>
          <a:p>
            <a:pPr algn="ctr"/>
            <a:r>
              <a:rPr lang="en-US" sz="2400" dirty="0"/>
              <a:t>Challenges to Transitioning to Preschool</a:t>
            </a:r>
            <a:endParaRPr lang="es-MX" sz="2400" dirty="0"/>
          </a:p>
          <a:p>
            <a:endParaRPr lang="en-US" sz="24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8BA4637-4F28-423F-B829-C5435D25B134}"/>
              </a:ext>
            </a:extLst>
          </p:cNvPr>
          <p:cNvSpPr txBox="1">
            <a:spLocks/>
          </p:cNvSpPr>
          <p:nvPr/>
        </p:nvSpPr>
        <p:spPr>
          <a:xfrm>
            <a:off x="4865688" y="1036154"/>
            <a:ext cx="4202112" cy="3914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2000" b="1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36D034D-539D-457A-A5BD-D6E95B4FAD57}"/>
              </a:ext>
            </a:extLst>
          </p:cNvPr>
          <p:cNvSpPr txBox="1">
            <a:spLocks/>
          </p:cNvSpPr>
          <p:nvPr/>
        </p:nvSpPr>
        <p:spPr>
          <a:xfrm>
            <a:off x="4615543" y="1427586"/>
            <a:ext cx="4093255" cy="35643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uli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latin typeface="Muli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D55708-1EDD-4112-9489-28BF367A0F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548" y="1178924"/>
            <a:ext cx="8338910" cy="519284"/>
          </a:xfrm>
        </p:spPr>
        <p:txBody>
          <a:bodyPr/>
          <a:lstStyle/>
          <a:p>
            <a:pPr algn="ctr"/>
            <a:r>
              <a:rPr lang="en-US" sz="1800" b="1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can you do at home to help prepare your child for this big and important developmental transition? </a:t>
            </a:r>
          </a:p>
          <a:p>
            <a:endParaRPr lang="en-US" b="1" dirty="0"/>
          </a:p>
        </p:txBody>
      </p:sp>
      <p:pic>
        <p:nvPicPr>
          <p:cNvPr id="2050" name="Picture 2" descr="1,610,956 Parents And Children Stock Photos, Pictures &amp; Royalty-Free Images  - iStock">
            <a:extLst>
              <a:ext uri="{FF2B5EF4-FFF2-40B4-BE49-F238E27FC236}">
                <a16:creationId xmlns:a16="http://schemas.microsoft.com/office/drawing/2014/main" id="{F38018AC-EF0D-4619-AD7C-AD758108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47" y="2468886"/>
            <a:ext cx="3508991" cy="23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66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02858" y="95971"/>
            <a:ext cx="7353375" cy="457200"/>
          </a:xfrm>
        </p:spPr>
        <p:txBody>
          <a:bodyPr/>
          <a:lstStyle/>
          <a:p>
            <a:pPr algn="ctr"/>
            <a:r>
              <a:rPr lang="en-US" dirty="0"/>
              <a:t>Read and Watch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7236" y="1225669"/>
            <a:ext cx="4093255" cy="463049"/>
          </a:xfrm>
        </p:spPr>
        <p:txBody>
          <a:bodyPr/>
          <a:lstStyle/>
          <a:p>
            <a:endParaRPr lang="en-US" dirty="0"/>
          </a:p>
          <a:p>
            <a:r>
              <a:rPr lang="en-US" sz="1600" b="1" dirty="0"/>
              <a:t>Read books about going to preschool and about some of the feelings they may have.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885" y="2900958"/>
            <a:ext cx="3863235" cy="2188975"/>
          </a:xfrm>
          <a:prstGeom prst="rect">
            <a:avLst/>
          </a:prstGeom>
        </p:spPr>
      </p:pic>
      <p:pic>
        <p:nvPicPr>
          <p:cNvPr id="1026" name="Picture 2" descr="https://images-na.ssl-images-amazon.com/images/I/51R27R4XSKL._SX401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" y="781074"/>
            <a:ext cx="2334827" cy="18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479" y="772900"/>
            <a:ext cx="2346030" cy="1862118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0" y="3245235"/>
            <a:ext cx="4093255" cy="463049"/>
          </a:xfrm>
        </p:spPr>
        <p:txBody>
          <a:bodyPr/>
          <a:lstStyle/>
          <a:p>
            <a:endParaRPr lang="en-US" dirty="0"/>
          </a:p>
          <a:p>
            <a:r>
              <a:rPr lang="en-US" sz="1600" b="1" dirty="0"/>
              <a:t>Watch children’s episodes about going to preschool and discuss them afterwards with your child.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30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8643" y="156709"/>
            <a:ext cx="6873981" cy="457200"/>
          </a:xfrm>
        </p:spPr>
        <p:txBody>
          <a:bodyPr/>
          <a:lstStyle/>
          <a:p>
            <a:pPr algn="ctr"/>
            <a:r>
              <a:rPr lang="en-US" dirty="0"/>
              <a:t>Talk and Listen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04252" y="775489"/>
            <a:ext cx="4939748" cy="354071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Talk to your child about the upcoming transition to school. Answer their questions and try to calm any fears or insecurities they may have.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Talk about some of the rules and expectations in class and why they are important.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Print a simple calendar and mark off or put stickers on the days to count down to the first day of school.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Walk by school and talk about going to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Practice morning routine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Home Learning for Young Children: A Daily Schedule | Reading Rockets"/>
          <p:cNvPicPr>
            <a:picLocks noGrp="1" noChangeAspect="1" noChangeArrowheads="1"/>
          </p:cNvPicPr>
          <p:nvPr>
            <p:ph type="chart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6" y="1448952"/>
            <a:ext cx="3974380" cy="25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9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0198" y="66108"/>
            <a:ext cx="8294408" cy="457200"/>
          </a:xfrm>
        </p:spPr>
        <p:txBody>
          <a:bodyPr/>
          <a:lstStyle/>
          <a:p>
            <a:pPr algn="ctr"/>
            <a:r>
              <a:rPr lang="en-US" dirty="0"/>
              <a:t>Play and Practice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65701" y="1036864"/>
            <a:ext cx="4351701" cy="321708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Play with them using toys that represent school.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Use stuffed animals as the students and you can be the teacher and then switch and have your child be the teacher.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Play with school houses, buses, school playgrounds and act out different scenarios.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Practice using the classroom rules in play. Role play some concerns or fears and help them find solutions through play.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Teach and practice social skills and sharing through pretend play.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Practice school schedule and routine </a:t>
            </a:r>
          </a:p>
        </p:txBody>
      </p:sp>
      <p:pic>
        <p:nvPicPr>
          <p:cNvPr id="7" name="Picture 6" descr="School B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04" y="776662"/>
            <a:ext cx="2697314" cy="190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laymobil City Life! Sunshine Preschool, Children's Playground and 3 More  Add-on Sets! - YouTub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02" y="2792896"/>
            <a:ext cx="3580605" cy="1708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53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B62CAD-F4CB-4BFA-A398-52E4FAADA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8680" y="37449"/>
            <a:ext cx="6139459" cy="457200"/>
          </a:xfrm>
        </p:spPr>
        <p:txBody>
          <a:bodyPr/>
          <a:lstStyle/>
          <a:p>
            <a:pPr algn="ctr"/>
            <a:r>
              <a:rPr lang="en-US" dirty="0"/>
              <a:t>Routines: Sleep and Nutrition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F4B4C-3311-48AD-9A39-66E1B67A29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456" y="792736"/>
            <a:ext cx="8447087" cy="989358"/>
          </a:xfrm>
        </p:spPr>
        <p:txBody>
          <a:bodyPr/>
          <a:lstStyle/>
          <a:p>
            <a:pPr algn="ctr"/>
            <a:r>
              <a:rPr lang="en-US" sz="2000" b="1" dirty="0"/>
              <a:t>“When you give your body the best possible fuel, you have more energy, you’re stronger, you think more quickly.”</a:t>
            </a:r>
          </a:p>
          <a:p>
            <a:pPr algn="r"/>
            <a:r>
              <a:rPr lang="en-US" b="1" dirty="0"/>
              <a:t>-</a:t>
            </a:r>
            <a:r>
              <a:rPr lang="en-US" b="1" dirty="0" err="1"/>
              <a:t>michelle</a:t>
            </a:r>
            <a:r>
              <a:rPr lang="en-US" b="1" dirty="0"/>
              <a:t> </a:t>
            </a:r>
            <a:r>
              <a:rPr lang="en-US" b="1" dirty="0" err="1"/>
              <a:t>obama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D6663-105C-43AC-B824-3351770E2E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744" y="1935445"/>
            <a:ext cx="4093255" cy="306977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Preschool aged children need 10 -13 hours of sleep per night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Some children may still need a nap during the day of about an hour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Set bedtime routines that work for your family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Set meal and snack times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Offer a variety of foods including grains, meat, vegetables, and fruits</a:t>
            </a:r>
          </a:p>
        </p:txBody>
      </p:sp>
      <p:pic>
        <p:nvPicPr>
          <p:cNvPr id="3074" name="Picture 2" descr="Michelle Obama's 'Waffles + Mochi' Is Delightful, if Not Peculiar - The  Ringer">
            <a:extLst>
              <a:ext uri="{FF2B5EF4-FFF2-40B4-BE49-F238E27FC236}">
                <a16:creationId xmlns:a16="http://schemas.microsoft.com/office/drawing/2014/main" id="{A32D7DDE-494D-480E-BF75-50D3EB96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78" y="2378269"/>
            <a:ext cx="2912165" cy="21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42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0198" y="66108"/>
            <a:ext cx="8338796" cy="457200"/>
          </a:xfrm>
        </p:spPr>
        <p:txBody>
          <a:bodyPr/>
          <a:lstStyle/>
          <a:p>
            <a:pPr algn="ctr"/>
            <a:r>
              <a:rPr lang="en-US" dirty="0"/>
              <a:t>Reward and Reinforce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2143" y="1502065"/>
            <a:ext cx="5941091" cy="4105766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The book “The </a:t>
            </a:r>
            <a:r>
              <a:rPr lang="en-US" sz="1600" dirty="0" err="1"/>
              <a:t>Kazdin</a:t>
            </a:r>
            <a:r>
              <a:rPr lang="en-US" sz="1600" dirty="0"/>
              <a:t> Method for Parenting the Defiant Child with No Pills, No Therapy, No Contest of Wills” was developed and written by Dr. Alan </a:t>
            </a:r>
            <a:r>
              <a:rPr lang="en-US" sz="1600" dirty="0" err="1"/>
              <a:t>Kazdin</a:t>
            </a:r>
            <a:r>
              <a:rPr lang="en-US" sz="1600" dirty="0"/>
              <a:t>, Ph.D.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It is based on extensive research on what really works to change behavior in children.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Research has proven that punishment does not change behavior in the long-term.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Positive reinforcement of the desired behavior creates more of that behavior and makes long-lasting changes.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Positive reinforcement does not only mean material rewards.  In fact, some of the best reinforcement happens with labeled verbal praise, affection, and acknowledgment.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144" y="923278"/>
            <a:ext cx="537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2A87E"/>
                </a:solidFill>
                <a:latin typeface="Muli ExtraLight" panose="00000300000000000000" pitchFamily="2" charset="0"/>
              </a:rPr>
              <a:t>Research on How to Change Behavior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839" y="701336"/>
            <a:ext cx="2623857" cy="37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7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4E584-5104-478A-B878-295CF891D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627" y="154638"/>
            <a:ext cx="8339831" cy="457200"/>
          </a:xfrm>
        </p:spPr>
        <p:txBody>
          <a:bodyPr/>
          <a:lstStyle/>
          <a:p>
            <a:pPr algn="ctr"/>
            <a:r>
              <a:rPr lang="en-US" sz="2400" dirty="0"/>
              <a:t>Challenges to Transitioning to Preschool</a:t>
            </a:r>
            <a:endParaRPr lang="es-MX" sz="2400" dirty="0"/>
          </a:p>
          <a:p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EF1127-6263-4EC8-934E-32A0A50FCD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659" y="979692"/>
            <a:ext cx="6221202" cy="356437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Staying at home can be comfortable </a:t>
            </a:r>
            <a:r>
              <a:rPr lang="en-US" sz="1800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your child. And as we know, home does not have the same type of structure that classrooms have.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Change in the routine and schedule </a:t>
            </a:r>
            <a:r>
              <a:rPr lang="en-US" sz="1800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 feel unsettling to your preschooler.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Adjusting to the structure and expectations </a:t>
            </a:r>
            <a:r>
              <a:rPr lang="en-US" sz="1800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 the classroom may be very challenging for your child.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Being away from you and home </a:t>
            </a:r>
            <a:r>
              <a:rPr lang="en-US" sz="1800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 feel overwhelming and scary for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Sharing</a:t>
            </a:r>
            <a:r>
              <a:rPr lang="en-US" sz="1800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with other children can also pose challenges.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is </a:t>
            </a:r>
            <a:r>
              <a:rPr lang="en-US" sz="1800" b="1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normal for some children to struggle</a:t>
            </a:r>
            <a:r>
              <a:rPr lang="en-US" sz="1800" dirty="0">
                <a:latin typeface="Muli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with this transition and to have strong emotions or behaviors while they are adjusting. </a:t>
            </a:r>
          </a:p>
          <a:p>
            <a:endParaRPr lang="en-US" b="1" dirty="0">
              <a:latin typeface="Muli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latin typeface="Muli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8BA4637-4F28-423F-B829-C5435D25B134}"/>
              </a:ext>
            </a:extLst>
          </p:cNvPr>
          <p:cNvSpPr txBox="1">
            <a:spLocks/>
          </p:cNvSpPr>
          <p:nvPr/>
        </p:nvSpPr>
        <p:spPr>
          <a:xfrm>
            <a:off x="4865688" y="1036154"/>
            <a:ext cx="4202112" cy="3914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cap="all" spc="380" baseline="0">
                <a:solidFill>
                  <a:srgbClr val="B2A87E"/>
                </a:solidFill>
                <a:latin typeface="Muli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2000" b="1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36D034D-539D-457A-A5BD-D6E95B4FAD57}"/>
              </a:ext>
            </a:extLst>
          </p:cNvPr>
          <p:cNvSpPr txBox="1">
            <a:spLocks/>
          </p:cNvSpPr>
          <p:nvPr/>
        </p:nvSpPr>
        <p:spPr>
          <a:xfrm>
            <a:off x="4615543" y="1427586"/>
            <a:ext cx="4093255" cy="35643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uli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latin typeface="Muli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4,064 Parent Child Conflict Photos - Free &amp; Royalty-Free Stock Photos from  Dreamstime">
            <a:extLst>
              <a:ext uri="{FF2B5EF4-FFF2-40B4-BE49-F238E27FC236}">
                <a16:creationId xmlns:a16="http://schemas.microsoft.com/office/drawing/2014/main" id="{668FD1B6-0E12-4377-BB00-09BF7437C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66" y="189034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1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1235" y="70072"/>
            <a:ext cx="7688062" cy="457200"/>
          </a:xfrm>
        </p:spPr>
        <p:txBody>
          <a:bodyPr/>
          <a:lstStyle/>
          <a:p>
            <a:pPr algn="ctr"/>
            <a:r>
              <a:rPr lang="en-US" dirty="0"/>
              <a:t>Behavioral or Emotional Concerns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70100" y="1447774"/>
            <a:ext cx="6551975" cy="30697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teacher talks to you about their concerns regarding your child’s behavior in the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Your child is frequently aggressive with other children, with the teacher, or with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 are frequently called to pick your child up due to behavioral challenges.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 are informed that your child can no longer attend that school due to dangerous behaviors.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 have a hard time doing errands or tasks because your child has such severe tantrums you can’t take them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Their behavior causes you to fear for their safety, such as running away from you, jumping from high places, or hurting themselves or others.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143" y="739888"/>
            <a:ext cx="8911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2A87E"/>
                </a:solidFill>
                <a:latin typeface="Muli ExtraLight" panose="00000300000000000000" pitchFamily="2" charset="0"/>
              </a:rPr>
              <a:t>How do you know if there is a more serious concern regarding your </a:t>
            </a:r>
            <a:endParaRPr lang="en-US" sz="2000" b="1" dirty="0" smtClean="0">
              <a:solidFill>
                <a:srgbClr val="B2A87E"/>
              </a:solidFill>
              <a:latin typeface="Muli ExtraLight" panose="00000300000000000000" pitchFamily="2" charset="0"/>
            </a:endParaRPr>
          </a:p>
          <a:p>
            <a:pPr algn="ctr"/>
            <a:r>
              <a:rPr lang="en-US" sz="2000" b="1" dirty="0" smtClean="0">
                <a:solidFill>
                  <a:srgbClr val="B2A87E"/>
                </a:solidFill>
                <a:latin typeface="Muli ExtraLight" panose="00000300000000000000" pitchFamily="2" charset="0"/>
              </a:rPr>
              <a:t>child’s </a:t>
            </a:r>
            <a:r>
              <a:rPr lang="en-US" sz="2000" b="1" dirty="0">
                <a:solidFill>
                  <a:srgbClr val="B2A87E"/>
                </a:solidFill>
                <a:latin typeface="Muli ExtraLight" panose="00000300000000000000" pitchFamily="2" charset="0"/>
              </a:rPr>
              <a:t>behavior or emotions?</a:t>
            </a:r>
          </a:p>
        </p:txBody>
      </p:sp>
      <p:pic>
        <p:nvPicPr>
          <p:cNvPr id="3074" name="Picture 2" descr="Is Your Child Having a Pain-Related Meltdown? When is a Tantrum is More  Than Just a Tantrum? - Global Genes"/>
          <p:cNvPicPr>
            <a:picLocks noGrp="1" noChangeAspect="1" noChangeArrowheads="1"/>
          </p:cNvPicPr>
          <p:nvPr>
            <p:ph type="chart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61" y="2059459"/>
            <a:ext cx="2144238" cy="160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38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611BE8AC797641B2532C507CCA8CAD" ma:contentTypeVersion="14" ma:contentTypeDescription="Create a new document." ma:contentTypeScope="" ma:versionID="bb02db778da146587c2b2b9e6fe04334">
  <xsd:schema xmlns:xsd="http://www.w3.org/2001/XMLSchema" xmlns:xs="http://www.w3.org/2001/XMLSchema" xmlns:p="http://schemas.microsoft.com/office/2006/metadata/properties" xmlns:ns3="7849c6d5-7b4f-493d-acda-7a34096d494b" xmlns:ns4="6d6ba4c9-7f04-4f10-928b-b50e390b58fa" targetNamespace="http://schemas.microsoft.com/office/2006/metadata/properties" ma:root="true" ma:fieldsID="3a5a9782e9b25270de06cf8cf7215426" ns3:_="" ns4:_="">
    <xsd:import namespace="7849c6d5-7b4f-493d-acda-7a34096d494b"/>
    <xsd:import namespace="6d6ba4c9-7f04-4f10-928b-b50e390b58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9c6d5-7b4f-493d-acda-7a34096d49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ba4c9-7f04-4f10-928b-b50e390b58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3FC46C-B639-469A-8CB9-04DCD2B5C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49c6d5-7b4f-493d-acda-7a34096d494b"/>
    <ds:schemaRef ds:uri="6d6ba4c9-7f04-4f10-928b-b50e390b58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E6FB6B-E427-48A7-B15E-EB6386DEBF42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7849c6d5-7b4f-493d-acda-7a34096d494b"/>
    <ds:schemaRef ds:uri="6d6ba4c9-7f04-4f10-928b-b50e390b58fa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281CB02-FE83-4912-A3DC-C8D4CAC867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10706</TotalTime>
  <Words>690</Words>
  <Application>Microsoft Office PowerPoint</Application>
  <PresentationFormat>On-screen Show (16:9)</PresentationFormat>
  <Paragraphs>71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Merriweather Sans Light</vt:lpstr>
      <vt:lpstr>Muli</vt:lpstr>
      <vt:lpstr>Muli Black</vt:lpstr>
      <vt:lpstr>Muli ExtraLight</vt:lpstr>
      <vt:lpstr>Muli Light</vt:lpstr>
      <vt:lpstr>Muli SemiBold</vt:lpstr>
      <vt:lpstr>Times New Roman</vt:lpstr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StoneTapert</dc:title>
  <dc:creator>dave schwartz</dc:creator>
  <cp:lastModifiedBy>Jenna Haeflinger</cp:lastModifiedBy>
  <cp:revision>100</cp:revision>
  <cp:lastPrinted>2019-08-12T18:56:07Z</cp:lastPrinted>
  <dcterms:created xsi:type="dcterms:W3CDTF">2018-09-20T01:00:59Z</dcterms:created>
  <dcterms:modified xsi:type="dcterms:W3CDTF">2023-01-27T22:58:47Z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0x010100DF611BE8AC797641B2532C507CCA8CAD</vt:lpwstr>
  </property>
</Properties>
</file>